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veat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Comfortaa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veat-bold.fntdata"/><Relationship Id="rId18" Type="http://schemas.openxmlformats.org/officeDocument/2006/relationships/font" Target="fonts/Cave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ada4bf89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ada4bf89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ada4bf89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ada4bf89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ada4bf89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ada4bf89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ada4bf89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ada4bf89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ADADAD"/>
                </a:solidFill>
              </a:rPr>
              <a:t>Por qué es importante?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ada4bf89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ada4bf89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ada4bf8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ada4bf8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ada4bf89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ada4bf89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da4bf89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da4bf89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da4bf89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da4bf89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MATCHEO DE NASA kids y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ada4bf8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ada4bf8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ada4bf89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ada4bf89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10" Type="http://schemas.openxmlformats.org/officeDocument/2006/relationships/image" Target="../media/image32.gif"/><Relationship Id="rId9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0.jp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jpg"/><Relationship Id="rId9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hyperlink" Target="https://ciencia.nasa.gov/ciencias-terrestres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s://spaceplace.nasa.gov/kids/" TargetMode="External"/><Relationship Id="rId6" Type="http://schemas.openxmlformats.org/officeDocument/2006/relationships/hyperlink" Target="https://www.argentina.gob.ar/noticias/conae-activo-protocolos-nacionales-e-internacionales-ante-los-incendios-en-cordoba" TargetMode="External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www.figma.com/proto/E4tM1s8WTlXpRXutBr1rvV/Prototyping-in-Figma?node-id=0%3A2&amp;scaling=scale-down" TargetMode="External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462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338200" y="304800"/>
            <a:ext cx="4554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6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EcoVando</a:t>
            </a:r>
            <a:endParaRPr sz="6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216300" y="4471500"/>
            <a:ext cx="2927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Ecología Innovadora</a:t>
            </a:r>
            <a:endParaRPr sz="3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IMPACTO DE LA INNOVACIÓN.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711150"/>
            <a:ext cx="85206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latin typeface="Comfortaa"/>
                <a:ea typeface="Comfortaa"/>
                <a:cs typeface="Comfortaa"/>
                <a:sym typeface="Comfortaa"/>
              </a:rPr>
              <a:t>¿QUE CAMBIARÁ ESTA IDEA?</a:t>
            </a:r>
            <a:endParaRPr b="1" sz="900" u="sng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L</a:t>
            </a:r>
            <a:r>
              <a:rPr lang="es" sz="1500"/>
              <a:t>a forma en que la población ve a la ciencia.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Permitirá la participación más activa de la población en la resolución de problemáticas ambientales.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Permitirá a interesados ahorrar tiempo en la búsqueda de datos relevantes para la problemática de su interés.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Integración de satélites para investigar acerca de problemáticas ecológicas.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991650" y="3799675"/>
            <a:ext cx="7160700" cy="1038600"/>
          </a:xfrm>
          <a:prstGeom prst="rect">
            <a:avLst/>
          </a:prstGeom>
          <a:solidFill>
            <a:srgbClr val="EA9999"/>
          </a:solidFill>
          <a:ln cap="flat" cmpd="sng" w="7620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Muestra un enorme potencial para encontrar y utilizar los datos de observación de la Tierra con el objetivo de arrojar luz sobre cambios en nuestro planeta (ambientales, sociales, etc.)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325" y="0"/>
            <a:ext cx="1909500" cy="23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875" y="25775"/>
            <a:ext cx="214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74EA7"/>
                </a:solidFill>
                <a:latin typeface="Comfortaa"/>
                <a:ea typeface="Comfortaa"/>
                <a:cs typeface="Comfortaa"/>
                <a:sym typeface="Comfortaa"/>
              </a:rPr>
              <a:t>LUCIO</a:t>
            </a:r>
            <a:endParaRPr b="1" sz="1700">
              <a:solidFill>
                <a:srgbClr val="674E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425" y="13"/>
            <a:ext cx="1801950" cy="22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976" y="0"/>
            <a:ext cx="1801950" cy="22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915475" y="1901600"/>
            <a:ext cx="214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74EA7"/>
                </a:solidFill>
                <a:latin typeface="Comfortaa"/>
                <a:ea typeface="Comfortaa"/>
                <a:cs typeface="Comfortaa"/>
                <a:sym typeface="Comfortaa"/>
              </a:rPr>
              <a:t>SOFI</a:t>
            </a:r>
            <a:endParaRPr b="1" sz="1700">
              <a:solidFill>
                <a:srgbClr val="674E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5770575" y="1898475"/>
            <a:ext cx="148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74EA7"/>
                </a:solidFill>
                <a:latin typeface="Comfortaa"/>
                <a:ea typeface="Comfortaa"/>
                <a:cs typeface="Comfortaa"/>
                <a:sym typeface="Comfortaa"/>
              </a:rPr>
              <a:t>GERA</a:t>
            </a:r>
            <a:endParaRPr b="1" sz="1700">
              <a:solidFill>
                <a:srgbClr val="674E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036" y="25"/>
            <a:ext cx="1801950" cy="22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3595000" y="25775"/>
            <a:ext cx="214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74EA7"/>
                </a:solidFill>
                <a:latin typeface="Comfortaa"/>
                <a:ea typeface="Comfortaa"/>
                <a:cs typeface="Comfortaa"/>
                <a:sym typeface="Comfortaa"/>
              </a:rPr>
              <a:t>CHRIS</a:t>
            </a:r>
            <a:endParaRPr b="1" sz="1700">
              <a:solidFill>
                <a:srgbClr val="674E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7426900" y="1563950"/>
            <a:ext cx="214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74EA7"/>
                </a:solidFill>
                <a:latin typeface="Comfortaa"/>
                <a:ea typeface="Comfortaa"/>
                <a:cs typeface="Comfortaa"/>
                <a:sym typeface="Comfortaa"/>
              </a:rPr>
              <a:t>NACHI</a:t>
            </a:r>
            <a:endParaRPr b="1" sz="1700">
              <a:solidFill>
                <a:srgbClr val="674E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4925" y="0"/>
            <a:ext cx="1801950" cy="22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4825" y="2772550"/>
            <a:ext cx="2294400" cy="24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1799550" y="1150"/>
            <a:ext cx="85800" cy="233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3605675" y="0"/>
            <a:ext cx="85800" cy="228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5438250" y="0"/>
            <a:ext cx="85800" cy="2289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7189125" y="0"/>
            <a:ext cx="85800" cy="233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 rot="5400000">
            <a:off x="4701300" y="-4689600"/>
            <a:ext cx="59100" cy="933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 rot="5400000">
            <a:off x="4636150" y="-2358600"/>
            <a:ext cx="59100" cy="9339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9056425" y="-4075"/>
            <a:ext cx="85800" cy="233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-6575" y="-25350"/>
            <a:ext cx="85800" cy="2339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9">
            <a:alphaModFix/>
          </a:blip>
          <a:srcRect b="0" l="0" r="0" t="11111"/>
          <a:stretch/>
        </p:blipFill>
        <p:spPr>
          <a:xfrm>
            <a:off x="1215425" y="2620151"/>
            <a:ext cx="2141399" cy="2424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CLO DE UN SISTEMA DE INFORMACION | Sistemas de informacion" id="167" name="Google Shape;16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8689" y="2432600"/>
            <a:ext cx="3414013" cy="28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1611850" y="4316150"/>
            <a:ext cx="2054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Montserrat"/>
                <a:ea typeface="Montserrat"/>
                <a:cs typeface="Montserrat"/>
                <a:sym typeface="Montserrat"/>
              </a:rPr>
              <a:t>EcoVando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4388"/>
            <a:ext cx="9144000" cy="5134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ACOMPÁÑANOS A CONECTAR Y SENSIBILIZAR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1685875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</a:rPr>
              <a:t>AHORA </a:t>
            </a:r>
            <a:r>
              <a:rPr lang="es">
                <a:solidFill>
                  <a:srgbClr val="FFFF00"/>
                </a:solidFill>
              </a:rPr>
              <a:t>BUSCAMOS : 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</a:rPr>
              <a:t>PROGRAMADOR/A PLATAFORMA ANDROID / IA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2457000" y="3531550"/>
            <a:ext cx="4902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FFFFFF"/>
                </a:solidFill>
              </a:rPr>
              <a:t>MUCHAS GRACIAS!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-6254350" y="0"/>
            <a:ext cx="17901700" cy="5143496"/>
            <a:chOff x="-6254350" y="0"/>
            <a:chExt cx="17901700" cy="5143496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-6254350" y="9585"/>
              <a:ext cx="9144000" cy="513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2870676" y="0"/>
              <a:ext cx="3429295" cy="5143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6298485" y="9575"/>
              <a:ext cx="5348865" cy="5131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PROBLEMAS </a:t>
            </a:r>
            <a:r>
              <a:rPr lang="es" sz="3000"/>
              <a:t>ECOLÓGICOS HOY EN DÍA</a:t>
            </a:r>
            <a:endParaRPr sz="3000"/>
          </a:p>
        </p:txBody>
      </p:sp>
      <p:sp>
        <p:nvSpPr>
          <p:cNvPr id="66" name="Google Shape;66;p14"/>
          <p:cNvSpPr txBox="1"/>
          <p:nvPr/>
        </p:nvSpPr>
        <p:spPr>
          <a:xfrm>
            <a:off x="3357925" y="138582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-338975" y="1026425"/>
            <a:ext cx="35445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DEFORESTACIÓN</a:t>
            </a:r>
            <a:endParaRPr b="1" sz="2200">
              <a:solidFill>
                <a:srgbClr val="FFFF00"/>
              </a:solidFill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INCENDIOS 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FORESTALES</a:t>
            </a:r>
            <a:endParaRPr b="1" sz="2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00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672125" y="1711325"/>
            <a:ext cx="39975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DESGASTE 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CAPA DE OZONO</a:t>
            </a:r>
            <a:endParaRPr b="1" sz="2200">
              <a:solidFill>
                <a:srgbClr val="FFFF00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CONTAMINACIÓN 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SUELO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AIRE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AGUA</a:t>
            </a:r>
            <a:endParaRPr sz="2200"/>
          </a:p>
        </p:txBody>
      </p:sp>
      <p:sp>
        <p:nvSpPr>
          <p:cNvPr id="69" name="Google Shape;69;p14"/>
          <p:cNvSpPr txBox="1"/>
          <p:nvPr/>
        </p:nvSpPr>
        <p:spPr>
          <a:xfrm>
            <a:off x="5905100" y="3219125"/>
            <a:ext cx="364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ACIDIFICACIÓN 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DEL OCÉANO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FFFF00"/>
                </a:solidFill>
              </a:rPr>
              <a:t>CAMBIO CLIMÁTICO</a:t>
            </a:r>
            <a:endParaRPr b="1" sz="2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16858"/>
            <a:ext cx="9144001" cy="512664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DESAFÍOS</a:t>
            </a:r>
            <a:r>
              <a:rPr lang="es" sz="3000"/>
              <a:t> ECOLÓGICOS </a:t>
            </a:r>
            <a:endParaRPr sz="30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68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INVESTIGACIONES CIENTÍFICAS</a:t>
            </a:r>
            <a:r>
              <a:rPr b="1" lang="es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MOVIMIENTOS ECOLOGISTAS:</a:t>
            </a:r>
            <a:endParaRPr b="1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Ej. Friday for Future (Greta Thunberg)</a:t>
            </a:r>
            <a:endParaRPr b="1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525" y="3233125"/>
            <a:ext cx="1983975" cy="1322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5"/>
          <p:cNvGrpSpPr/>
          <p:nvPr/>
        </p:nvGrpSpPr>
        <p:grpSpPr>
          <a:xfrm>
            <a:off x="4290999" y="859250"/>
            <a:ext cx="4899470" cy="1854137"/>
            <a:chOff x="1319199" y="706850"/>
            <a:chExt cx="4899470" cy="1854137"/>
          </a:xfrm>
        </p:grpSpPr>
        <p:pic>
          <p:nvPicPr>
            <p:cNvPr id="79" name="Google Shape;7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469644">
              <a:off x="4896475" y="1001755"/>
              <a:ext cx="1081025" cy="1398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636468">
              <a:off x="1559600" y="1015442"/>
              <a:ext cx="989574" cy="1289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918">
              <a:off x="2387225" y="794141"/>
              <a:ext cx="1081024" cy="1405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474284">
              <a:off x="4070345" y="772820"/>
              <a:ext cx="1054160" cy="137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91825" y="743775"/>
              <a:ext cx="1081025" cy="1398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08250"/>
            <a:ext cx="9144000" cy="568878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</a:rPr>
              <a:t>¿</a:t>
            </a:r>
            <a:r>
              <a:rPr b="1" lang="es" sz="2600">
                <a:solidFill>
                  <a:srgbClr val="FFFFFF"/>
                </a:solidFill>
              </a:rPr>
              <a:t>Qué tan fácil se accede a los datos e información que existe sobre los procesos ecológicos?</a:t>
            </a:r>
            <a:endParaRPr b="1" sz="4000"/>
          </a:p>
        </p:txBody>
      </p:sp>
      <p:sp>
        <p:nvSpPr>
          <p:cNvPr id="90" name="Google Shape;90;p16"/>
          <p:cNvSpPr txBox="1"/>
          <p:nvPr/>
        </p:nvSpPr>
        <p:spPr>
          <a:xfrm>
            <a:off x="640475" y="1088900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10150" y="1241300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Problemas: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92" name="Google Shape;92;p16"/>
          <p:cNvSpPr txBox="1"/>
          <p:nvPr/>
        </p:nvSpPr>
        <p:spPr>
          <a:xfrm>
            <a:off x="698250" y="1752175"/>
            <a:ext cx="79731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Fake news (¿Puedo confiar en esta página?)</a:t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Información dispersa (Hay mucho, ¿por dónde empiezo?)</a:t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Información científico/técnica (¿Qué significan estos datos?)</a:t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Fuentes de difícil acceso y a veces pago (¿Acceso libre?)</a:t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33748" y="1"/>
            <a:ext cx="78607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200" y="2896549"/>
            <a:ext cx="3361389" cy="22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 quién afecta?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950" y="-90875"/>
            <a:ext cx="2251499" cy="30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b="1" lang="es" sz="2000">
                <a:solidFill>
                  <a:srgbClr val="FFFF00"/>
                </a:solidFill>
              </a:rPr>
              <a:t>Jóvenes y Adolescentes </a:t>
            </a:r>
            <a:endParaRPr b="1" sz="2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b="1" lang="es" sz="2000">
                <a:solidFill>
                  <a:srgbClr val="FFFF00"/>
                </a:solidFill>
              </a:rPr>
              <a:t>Investigadoras/es principiantes</a:t>
            </a:r>
            <a:endParaRPr b="1" sz="2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b="1" lang="es" sz="2000">
                <a:solidFill>
                  <a:srgbClr val="FFFF00"/>
                </a:solidFill>
              </a:rPr>
              <a:t>Activistas ambientales</a:t>
            </a:r>
            <a:endParaRPr b="1" sz="20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esto es una oportunidad?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04800" y="1245400"/>
            <a:ext cx="85206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Es nuestra oportunidad de ayudar a jóvenes científicos y a aquellos interesados en problemáticas ambientales, a encontrar información relevante y organizada al respecto. 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0" y="1809750"/>
            <a:ext cx="23812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-366650"/>
            <a:ext cx="9144003" cy="551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Antecedentes:</a:t>
            </a:r>
            <a:endParaRPr sz="2500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009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https://ciencia.nasa.gov/ciencias-terrestres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https://spaceplace.nasa.gov/kids/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https://www.argentina.gob.ar/noticias/conae-activo-protocolos-nacionales-e-internacionales-ante-los-incendios-en-cordoba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8350" y="153337"/>
            <a:ext cx="2871824" cy="141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8350" y="1752182"/>
            <a:ext cx="2871824" cy="14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8350" y="3522150"/>
            <a:ext cx="2871821" cy="147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250" y="2319225"/>
            <a:ext cx="3651800" cy="2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type="title"/>
          </p:nvPr>
        </p:nvSpPr>
        <p:spPr>
          <a:xfrm>
            <a:off x="568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Innovación 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568700" y="1170125"/>
            <a:ext cx="40032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EcoSearch</a:t>
            </a:r>
            <a:r>
              <a:rPr lang="es" sz="1500"/>
              <a:t>, </a:t>
            </a:r>
            <a:r>
              <a:rPr lang="es"/>
              <a:t>una aplicación interactiva que ayuda al usuario a  encontrar información relevante en menos tiempo. Además, gracias a la personalización del perfil del usuario, podrá informarse sobre temas atractivos para el mismo.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5">
            <a:alphaModFix/>
          </a:blip>
          <a:srcRect b="25473" l="0" r="0" t="0"/>
          <a:stretch/>
        </p:blipFill>
        <p:spPr>
          <a:xfrm>
            <a:off x="5522250" y="-671425"/>
            <a:ext cx="3774150" cy="30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5"/>
            <a:ext cx="9144000" cy="51384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2248350" y="457200"/>
            <a:ext cx="6583800" cy="4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Tu</a:t>
            </a:r>
            <a:r>
              <a:rPr b="1" lang="es" sz="19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 ayudante virtual</a:t>
            </a:r>
            <a:endParaRPr b="1" sz="19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omfortaa"/>
              <a:buChar char="●"/>
            </a:pP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Recomienda y guía a la persona de manera 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eficiente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 para encontrar los datos más relevantes que busca sobre un evento determinado.</a:t>
            </a:r>
            <a:endParaRPr b="1" sz="15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omfortaa"/>
              <a:buChar char="●"/>
            </a:pP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Con inteligencia 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artificial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 luego se le puede enviar 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información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 actualizada de los 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intereses</a:t>
            </a:r>
            <a:r>
              <a:rPr b="1" lang="es" sz="1500">
                <a:solidFill>
                  <a:srgbClr val="FFFF00"/>
                </a:solidFill>
                <a:latin typeface="Comfortaa"/>
                <a:ea typeface="Comfortaa"/>
                <a:cs typeface="Comfortaa"/>
                <a:sym typeface="Comfortaa"/>
              </a:rPr>
              <a:t> que tenga el usuario.</a:t>
            </a:r>
            <a:endParaRPr sz="2200">
              <a:solidFill>
                <a:srgbClr val="FFFF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485975" y="48103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FOTO SAOCOM :https://</a:t>
            </a:r>
            <a:r>
              <a:rPr lang="es" sz="1000"/>
              <a:t>enprovincia.com.ar</a:t>
            </a:r>
            <a:endParaRPr sz="1000"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19425" l="16500" r="12345" t="8388"/>
          <a:stretch/>
        </p:blipFill>
        <p:spPr>
          <a:xfrm>
            <a:off x="0" y="0"/>
            <a:ext cx="2109750" cy="18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-45400" y="1830175"/>
            <a:ext cx="2155200" cy="66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>
                <a:latin typeface="Comfortaa"/>
                <a:ea typeface="Comfortaa"/>
                <a:cs typeface="Comfortaa"/>
                <a:sym typeface="Comfortaa"/>
              </a:rPr>
              <a:t>ECOSAT</a:t>
            </a:r>
            <a:r>
              <a:rPr b="1" lang="es" sz="16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